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66" r:id="rId4"/>
    <p:sldId id="267" r:id="rId5"/>
    <p:sldId id="268" r:id="rId6"/>
    <p:sldId id="269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64" r:id="rId15"/>
    <p:sldId id="265" r:id="rId16"/>
  </p:sldIdLst>
  <p:sldSz cx="12192000" cy="6858000"/>
  <p:notesSz cx="6858000" cy="9144000"/>
  <p:embeddedFontLst>
    <p:embeddedFont>
      <p:font typeface="Open Sans" panose="020B0606030504020204" pitchFamily="34" charset="0"/>
      <p:regular r:id="rId18"/>
      <p:bold r:id="rId19"/>
      <p:italic r:id="rId20"/>
      <p:boldItalic r:id="rId21"/>
    </p:embeddedFont>
    <p:embeddedFont>
      <p:font typeface="Open Sans ExtraBold" panose="020B0906030804020204" pitchFamily="34" charset="0"/>
      <p:bold r:id="rId22"/>
      <p:italic r:id="rId23"/>
      <p:boldItalic r:id="rId24"/>
    </p:embeddedFont>
    <p:embeddedFont>
      <p:font typeface="Open Sans ExtraBold" panose="020B0906030804020204" pitchFamily="34" charset="0"/>
      <p:bold r:id="rId22"/>
      <p:italic r:id="rId23"/>
      <p:boldItalic r:id="rId24"/>
    </p:embeddedFont>
    <p:embeddedFont>
      <p:font typeface="Open Sans Semibold" panose="020B0706030804020204" pitchFamily="34" charset="0"/>
      <p:regular r:id="rId25"/>
      <p:bold r:id="rId26"/>
      <p:italic r:id="rId27"/>
      <p:boldItalic r:id="rId28"/>
    </p:embeddedFont>
    <p:embeddedFont>
      <p:font typeface="Open Sans Semibold" panose="020B0706030804020204" pitchFamily="34" charset="0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0" roundtripDataSignature="AMtx7mg7M1u6QmXpNgJBB0d6qdCJ3M41+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41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2"/>
    <p:restoredTop sz="94649"/>
  </p:normalViewPr>
  <p:slideViewPr>
    <p:cSldViewPr snapToGrid="0" snapToObjects="1">
      <p:cViewPr varScale="1">
        <p:scale>
          <a:sx n="87" d="100"/>
          <a:sy n="87" d="100"/>
        </p:scale>
        <p:origin x="57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customschemas.google.com/relationships/presentationmetadata" Target="metadata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‹nr.›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360020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173898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450821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708979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596635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901834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163301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544592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561078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035063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97877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Moderator Blauw">
  <p:cSld name="Moderator Blauw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/>
          <p:nvPr/>
        </p:nvSpPr>
        <p:spPr>
          <a:xfrm>
            <a:off x="-2016" y="2375"/>
            <a:ext cx="10559952" cy="6853251"/>
          </a:xfrm>
          <a:prstGeom prst="rect">
            <a:avLst/>
          </a:prstGeom>
          <a:solidFill>
            <a:srgbClr val="233F92"/>
          </a:solidFill>
          <a:ln>
            <a:noFill/>
          </a:ln>
        </p:spPr>
        <p:txBody>
          <a:bodyPr spcFirstLastPara="1" wrap="square" lIns="25400" tIns="25400" rIns="25400" bIns="25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i="0" u="none" strike="noStrike" cap="none">
              <a:solidFill>
                <a:schemeClr val="dk1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17" name="Google Shape;17;p12"/>
          <p:cNvSpPr txBox="1">
            <a:spLocks noGrp="1"/>
          </p:cNvSpPr>
          <p:nvPr>
            <p:ph type="body" idx="1"/>
          </p:nvPr>
        </p:nvSpPr>
        <p:spPr>
          <a:xfrm>
            <a:off x="1319041" y="1309138"/>
            <a:ext cx="8409137" cy="24207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600"/>
              <a:buFont typeface="Arial"/>
              <a:buNone/>
              <a:defRPr sz="6600" b="1" i="0">
                <a:solidFill>
                  <a:srgbClr val="FFFFFF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12"/>
          <p:cNvSpPr txBox="1">
            <a:spLocks noGrp="1"/>
          </p:cNvSpPr>
          <p:nvPr>
            <p:ph type="body" idx="2"/>
          </p:nvPr>
        </p:nvSpPr>
        <p:spPr>
          <a:xfrm>
            <a:off x="1319041" y="3732298"/>
            <a:ext cx="8409137" cy="915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500"/>
              <a:buNone/>
              <a:defRPr sz="5500" b="1" i="1">
                <a:solidFill>
                  <a:srgbClr val="FFFFFF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9" name="Google Shape;19;p12" descr="A red and black number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57936" y="0"/>
            <a:ext cx="162983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12" descr="A red and black pixelated letters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9032" y="5448300"/>
            <a:ext cx="4089400" cy="140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ackground">
  <p:cSld name="Background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22" descr="Background patter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b="1098"/>
          <a:stretch/>
        </p:blipFill>
        <p:spPr>
          <a:xfrm>
            <a:off x="0" y="-1"/>
            <a:ext cx="12192000" cy="6858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Background">
  <p:cSld name="1_Background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23" descr="Shape, arrow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it" type="tx">
  <p:cSld name="TITLE_AND_BOD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13" descr="A red and black number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57936" y="0"/>
            <a:ext cx="162983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13" descr="A red and black pixelated letters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b="32833"/>
          <a:stretch/>
        </p:blipFill>
        <p:spPr>
          <a:xfrm>
            <a:off x="71966" y="5911145"/>
            <a:ext cx="4089400" cy="9468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Open Sans"/>
              <a:buNone/>
              <a:defRPr sz="60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1" name="Google Shape;31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Moderator Rood">
  <p:cSld name="Moderator Rood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6"/>
          <p:cNvSpPr/>
          <p:nvPr/>
        </p:nvSpPr>
        <p:spPr>
          <a:xfrm>
            <a:off x="-2016" y="2375"/>
            <a:ext cx="10559952" cy="6853251"/>
          </a:xfrm>
          <a:prstGeom prst="rect">
            <a:avLst/>
          </a:prstGeom>
          <a:solidFill>
            <a:srgbClr val="ED220D"/>
          </a:solidFill>
          <a:ln>
            <a:noFill/>
          </a:ln>
        </p:spPr>
        <p:txBody>
          <a:bodyPr spcFirstLastPara="1" wrap="square" lIns="25400" tIns="25400" rIns="25400" bIns="25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i="0">
              <a:solidFill>
                <a:schemeClr val="dk1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36" name="Google Shape;36;p16"/>
          <p:cNvSpPr txBox="1">
            <a:spLocks noGrp="1"/>
          </p:cNvSpPr>
          <p:nvPr>
            <p:ph type="sldNum" idx="12"/>
          </p:nvPr>
        </p:nvSpPr>
        <p:spPr>
          <a:xfrm>
            <a:off x="6000750" y="6540500"/>
            <a:ext cx="184253" cy="18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  <p:sp>
        <p:nvSpPr>
          <p:cNvPr id="37" name="Google Shape;37;p16"/>
          <p:cNvSpPr txBox="1">
            <a:spLocks noGrp="1"/>
          </p:cNvSpPr>
          <p:nvPr>
            <p:ph type="body" idx="1"/>
          </p:nvPr>
        </p:nvSpPr>
        <p:spPr>
          <a:xfrm>
            <a:off x="1319041" y="1309138"/>
            <a:ext cx="8409137" cy="24207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600"/>
              <a:buFont typeface="Arial"/>
              <a:buNone/>
              <a:defRPr sz="6600" b="1" i="0">
                <a:solidFill>
                  <a:srgbClr val="FFFFFF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16"/>
          <p:cNvSpPr txBox="1">
            <a:spLocks noGrp="1"/>
          </p:cNvSpPr>
          <p:nvPr>
            <p:ph type="body" idx="2"/>
          </p:nvPr>
        </p:nvSpPr>
        <p:spPr>
          <a:xfrm>
            <a:off x="1319041" y="3732298"/>
            <a:ext cx="8409137" cy="915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500"/>
              <a:buNone/>
              <a:defRPr sz="5500" b="1" i="1">
                <a:solidFill>
                  <a:srgbClr val="FFFFFF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39" name="Google Shape;39;p16" descr="A red and black number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57936" y="0"/>
            <a:ext cx="162983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el tekst Blauw">
  <p:cSld name="Titel tekst Blauw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7"/>
          <p:cNvSpPr/>
          <p:nvPr/>
        </p:nvSpPr>
        <p:spPr>
          <a:xfrm>
            <a:off x="0" y="4749"/>
            <a:ext cx="10557936" cy="6853251"/>
          </a:xfrm>
          <a:prstGeom prst="rect">
            <a:avLst/>
          </a:prstGeom>
          <a:solidFill>
            <a:srgbClr val="233F92"/>
          </a:solidFill>
          <a:ln>
            <a:noFill/>
          </a:ln>
        </p:spPr>
        <p:txBody>
          <a:bodyPr spcFirstLastPara="1" wrap="square" lIns="25400" tIns="25400" rIns="25400" bIns="25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i="0">
              <a:solidFill>
                <a:schemeClr val="dk1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42" name="Google Shape;42;p17"/>
          <p:cNvSpPr txBox="1"/>
          <p:nvPr/>
        </p:nvSpPr>
        <p:spPr>
          <a:xfrm>
            <a:off x="1255541" y="1295327"/>
            <a:ext cx="609981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b="1">
              <a:solidFill>
                <a:schemeClr val="lt1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43" name="Google Shape;43;p17"/>
          <p:cNvSpPr txBox="1"/>
          <p:nvPr/>
        </p:nvSpPr>
        <p:spPr>
          <a:xfrm>
            <a:off x="1319041" y="2361606"/>
            <a:ext cx="7983710" cy="4153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t" anchorCtr="0">
            <a:noAutofit/>
          </a:bodyPr>
          <a:lstStyle/>
          <a:p>
            <a:pPr marL="457200" marR="0" lvl="0" indent="-28536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6"/>
              <a:buFont typeface="Calibri"/>
              <a:buNone/>
            </a:pPr>
            <a:endParaRPr sz="2200" b="1" i="0" u="none" strike="noStrike" cap="none">
              <a:solidFill>
                <a:schemeClr val="lt1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44" name="Google Shape;44;p17"/>
          <p:cNvSpPr txBox="1">
            <a:spLocks noGrp="1"/>
          </p:cNvSpPr>
          <p:nvPr>
            <p:ph type="body" idx="1"/>
          </p:nvPr>
        </p:nvSpPr>
        <p:spPr>
          <a:xfrm>
            <a:off x="1319041" y="1309137"/>
            <a:ext cx="8409137" cy="10524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None/>
              <a:defRPr sz="5400" b="1" i="0">
                <a:solidFill>
                  <a:srgbClr val="FFFFFF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7"/>
          <p:cNvSpPr txBox="1">
            <a:spLocks noGrp="1"/>
          </p:cNvSpPr>
          <p:nvPr>
            <p:ph type="body" idx="2"/>
          </p:nvPr>
        </p:nvSpPr>
        <p:spPr>
          <a:xfrm>
            <a:off x="1319041" y="2613223"/>
            <a:ext cx="8409137" cy="39018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  <a:defRPr sz="2400" b="1" i="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46" name="Google Shape;46;p17" descr="A red and black number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57936" y="0"/>
            <a:ext cx="162983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el tekst  Rood">
  <p:cSld name="Titel tekst  Rood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8"/>
          <p:cNvSpPr/>
          <p:nvPr/>
        </p:nvSpPr>
        <p:spPr>
          <a:xfrm>
            <a:off x="-2016" y="2375"/>
            <a:ext cx="10559952" cy="6853251"/>
          </a:xfrm>
          <a:prstGeom prst="rect">
            <a:avLst/>
          </a:prstGeom>
          <a:solidFill>
            <a:srgbClr val="ED220D"/>
          </a:solidFill>
          <a:ln>
            <a:noFill/>
          </a:ln>
        </p:spPr>
        <p:txBody>
          <a:bodyPr spcFirstLastPara="1" wrap="square" lIns="25400" tIns="25400" rIns="25400" bIns="25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i="0">
              <a:solidFill>
                <a:srgbClr val="EE210D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49" name="Google Shape;49;p18"/>
          <p:cNvSpPr txBox="1">
            <a:spLocks noGrp="1"/>
          </p:cNvSpPr>
          <p:nvPr>
            <p:ph type="sldNum" idx="12"/>
          </p:nvPr>
        </p:nvSpPr>
        <p:spPr>
          <a:xfrm>
            <a:off x="6000750" y="6540500"/>
            <a:ext cx="184253" cy="18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  <p:sp>
        <p:nvSpPr>
          <p:cNvPr id="50" name="Google Shape;50;p18"/>
          <p:cNvSpPr txBox="1">
            <a:spLocks noGrp="1"/>
          </p:cNvSpPr>
          <p:nvPr>
            <p:ph type="body" idx="1"/>
          </p:nvPr>
        </p:nvSpPr>
        <p:spPr>
          <a:xfrm>
            <a:off x="1319041" y="1309137"/>
            <a:ext cx="8409137" cy="10524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None/>
              <a:defRPr sz="5400" b="1" i="0">
                <a:solidFill>
                  <a:srgbClr val="FFFFFF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18"/>
          <p:cNvSpPr txBox="1">
            <a:spLocks noGrp="1"/>
          </p:cNvSpPr>
          <p:nvPr>
            <p:ph type="body" idx="2"/>
          </p:nvPr>
        </p:nvSpPr>
        <p:spPr>
          <a:xfrm>
            <a:off x="1319041" y="2613223"/>
            <a:ext cx="8409137" cy="39018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  <a:defRPr sz="2400" b="1" i="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52" name="Google Shape;52;p18" descr="A red and black number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57936" y="0"/>
            <a:ext cx="162983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uw">
  <p:cSld name="Blauw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9"/>
          <p:cNvSpPr/>
          <p:nvPr/>
        </p:nvSpPr>
        <p:spPr>
          <a:xfrm>
            <a:off x="0" y="4749"/>
            <a:ext cx="10557936" cy="6853251"/>
          </a:xfrm>
          <a:prstGeom prst="rect">
            <a:avLst/>
          </a:prstGeom>
          <a:solidFill>
            <a:srgbClr val="233F92"/>
          </a:solidFill>
          <a:ln>
            <a:noFill/>
          </a:ln>
        </p:spPr>
        <p:txBody>
          <a:bodyPr spcFirstLastPara="1" wrap="square" lIns="25400" tIns="25400" rIns="25400" bIns="25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i="0">
              <a:solidFill>
                <a:schemeClr val="dk1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55" name="Google Shape;55;p19"/>
          <p:cNvSpPr txBox="1"/>
          <p:nvPr/>
        </p:nvSpPr>
        <p:spPr>
          <a:xfrm>
            <a:off x="1319041" y="2361606"/>
            <a:ext cx="7983710" cy="4153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t" anchorCtr="0">
            <a:noAutofit/>
          </a:bodyPr>
          <a:lstStyle/>
          <a:p>
            <a:pPr marL="457200" marR="0" lvl="0" indent="-28536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6"/>
              <a:buFont typeface="Calibri"/>
              <a:buNone/>
            </a:pPr>
            <a:endParaRPr sz="2200" b="1" i="0" u="none" strike="noStrike" cap="none">
              <a:solidFill>
                <a:schemeClr val="lt1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pic>
        <p:nvPicPr>
          <p:cNvPr id="56" name="Google Shape;56;p19" descr="A red and black number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57936" y="0"/>
            <a:ext cx="162983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Rood">
  <p:cSld name="Rood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0"/>
          <p:cNvSpPr/>
          <p:nvPr/>
        </p:nvSpPr>
        <p:spPr>
          <a:xfrm>
            <a:off x="0" y="4749"/>
            <a:ext cx="10557936" cy="6853251"/>
          </a:xfrm>
          <a:prstGeom prst="rect">
            <a:avLst/>
          </a:prstGeom>
          <a:solidFill>
            <a:srgbClr val="EE210D"/>
          </a:solidFill>
          <a:ln>
            <a:noFill/>
          </a:ln>
        </p:spPr>
        <p:txBody>
          <a:bodyPr spcFirstLastPara="1" wrap="square" lIns="25400" tIns="25400" rIns="25400" bIns="25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i="0">
              <a:solidFill>
                <a:srgbClr val="EE210D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59" name="Google Shape;59;p20"/>
          <p:cNvSpPr txBox="1"/>
          <p:nvPr/>
        </p:nvSpPr>
        <p:spPr>
          <a:xfrm>
            <a:off x="1255541" y="1295327"/>
            <a:ext cx="609981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b="1">
              <a:solidFill>
                <a:schemeClr val="lt1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60" name="Google Shape;60;p20"/>
          <p:cNvSpPr txBox="1"/>
          <p:nvPr/>
        </p:nvSpPr>
        <p:spPr>
          <a:xfrm>
            <a:off x="1319041" y="2361606"/>
            <a:ext cx="7983710" cy="4153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t" anchorCtr="0">
            <a:noAutofit/>
          </a:bodyPr>
          <a:lstStyle/>
          <a:p>
            <a:pPr marL="457200" marR="0" lvl="0" indent="-28536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6"/>
              <a:buFont typeface="Calibri"/>
              <a:buNone/>
            </a:pPr>
            <a:endParaRPr sz="2200" b="1" i="0" u="none" strike="noStrike" cap="none">
              <a:solidFill>
                <a:schemeClr val="lt1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pic>
        <p:nvPicPr>
          <p:cNvPr id="61" name="Google Shape;61;p20" descr="A red and black number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57936" y="0"/>
            <a:ext cx="162983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 foto rood">
  <p:cSld name="2 foto rood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1"/>
          <p:cNvSpPr txBox="1">
            <a:spLocks noGrp="1"/>
          </p:cNvSpPr>
          <p:nvPr>
            <p:ph type="sldNum" idx="12"/>
          </p:nvPr>
        </p:nvSpPr>
        <p:spPr>
          <a:xfrm>
            <a:off x="6000750" y="6540500"/>
            <a:ext cx="184253" cy="18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  <p:sp>
        <p:nvSpPr>
          <p:cNvPr id="64" name="Google Shape;64;p21"/>
          <p:cNvSpPr>
            <a:spLocks noGrp="1"/>
          </p:cNvSpPr>
          <p:nvPr>
            <p:ph type="pic" idx="2"/>
          </p:nvPr>
        </p:nvSpPr>
        <p:spPr>
          <a:xfrm>
            <a:off x="13258" y="-1"/>
            <a:ext cx="5048599" cy="6855619"/>
          </a:xfrm>
          <a:prstGeom prst="rect">
            <a:avLst/>
          </a:prstGeom>
          <a:noFill/>
          <a:ln>
            <a:noFill/>
          </a:ln>
        </p:spPr>
      </p:sp>
      <p:sp>
        <p:nvSpPr>
          <p:cNvPr id="65" name="Google Shape;65;p21"/>
          <p:cNvSpPr>
            <a:spLocks noGrp="1"/>
          </p:cNvSpPr>
          <p:nvPr>
            <p:ph type="pic" idx="3"/>
          </p:nvPr>
        </p:nvSpPr>
        <p:spPr>
          <a:xfrm>
            <a:off x="5193656" y="2381"/>
            <a:ext cx="5048599" cy="6855619"/>
          </a:xfrm>
          <a:prstGeom prst="rect">
            <a:avLst/>
          </a:prstGeom>
          <a:noFill/>
          <a:ln>
            <a:noFill/>
          </a:ln>
        </p:spPr>
      </p:sp>
      <p:pic>
        <p:nvPicPr>
          <p:cNvPr id="66" name="Google Shape;66;p21" descr="A red and black number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57936" y="0"/>
            <a:ext cx="162983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Open Sans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"/>
          <p:cNvSpPr txBox="1"/>
          <p:nvPr/>
        </p:nvSpPr>
        <p:spPr>
          <a:xfrm>
            <a:off x="368710" y="1417203"/>
            <a:ext cx="7854138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6600" b="1" i="1" u="none" strike="noStrike" cap="none" dirty="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Calibri"/>
              </a:rPr>
              <a:t>VRIJHEIDSBINGO</a:t>
            </a:r>
            <a:endParaRPr lang="nl-NL" sz="660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>
            <a:extLst>
              <a:ext uri="{FF2B5EF4-FFF2-40B4-BE49-F238E27FC236}">
                <a16:creationId xmlns:a16="http://schemas.microsoft.com/office/drawing/2014/main" id="{3D1F7806-0241-4B47-8E59-ED08636D523C}"/>
              </a:ext>
            </a:extLst>
          </p:cNvPr>
          <p:cNvSpPr/>
          <p:nvPr/>
        </p:nvSpPr>
        <p:spPr>
          <a:xfrm>
            <a:off x="530941" y="3024390"/>
            <a:ext cx="829746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Zijn de vier vrijheden 80 jaar later voor iedereen </a:t>
            </a:r>
            <a:br>
              <a:rPr lang="nl-N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nl-N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 de wereld binnen bereik? </a:t>
            </a:r>
            <a:r>
              <a:rPr lang="nl-NL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_____</a:t>
            </a:r>
          </a:p>
        </p:txBody>
      </p:sp>
      <p:sp>
        <p:nvSpPr>
          <p:cNvPr id="6" name="Tekstvak 3">
            <a:extLst>
              <a:ext uri="{FF2B5EF4-FFF2-40B4-BE49-F238E27FC236}">
                <a16:creationId xmlns:a16="http://schemas.microsoft.com/office/drawing/2014/main" id="{9594478A-DC18-4428-EA53-4D50E5781BA9}"/>
              </a:ext>
            </a:extLst>
          </p:cNvPr>
          <p:cNvSpPr txBox="1"/>
          <p:nvPr/>
        </p:nvSpPr>
        <p:spPr>
          <a:xfrm>
            <a:off x="530941" y="2219039"/>
            <a:ext cx="24160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4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VRAAG 9</a:t>
            </a:r>
          </a:p>
        </p:txBody>
      </p:sp>
    </p:spTree>
    <p:extLst>
      <p:ext uri="{BB962C8B-B14F-4D97-AF65-F5344CB8AC3E}">
        <p14:creationId xmlns:p14="http://schemas.microsoft.com/office/powerpoint/2010/main" val="101908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B975BD72-F11F-8945-BC62-56D997C0F6EA}"/>
              </a:ext>
            </a:extLst>
          </p:cNvPr>
          <p:cNvSpPr/>
          <p:nvPr/>
        </p:nvSpPr>
        <p:spPr>
          <a:xfrm>
            <a:off x="530941" y="3034655"/>
            <a:ext cx="853948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Tijdens de Tweede Wereldoorlog leefden Nederlanders niet in vrijheid. Nederland werd bevrijd in </a:t>
            </a:r>
            <a:r>
              <a:rPr lang="nl-NL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_____</a:t>
            </a:r>
            <a:r>
              <a:rPr lang="nl-N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3" name="Tekstvak 3">
            <a:extLst>
              <a:ext uri="{FF2B5EF4-FFF2-40B4-BE49-F238E27FC236}">
                <a16:creationId xmlns:a16="http://schemas.microsoft.com/office/drawing/2014/main" id="{8EF4A1A2-0E81-F0CC-1376-5A92F6438E24}"/>
              </a:ext>
            </a:extLst>
          </p:cNvPr>
          <p:cNvSpPr txBox="1"/>
          <p:nvPr/>
        </p:nvSpPr>
        <p:spPr>
          <a:xfrm>
            <a:off x="530941" y="2219039"/>
            <a:ext cx="27270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4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VRAAG 10</a:t>
            </a:r>
          </a:p>
        </p:txBody>
      </p:sp>
    </p:spTree>
    <p:extLst>
      <p:ext uri="{BB962C8B-B14F-4D97-AF65-F5344CB8AC3E}">
        <p14:creationId xmlns:p14="http://schemas.microsoft.com/office/powerpoint/2010/main" val="208496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B975BD72-F11F-8945-BC62-56D997C0F6EA}"/>
              </a:ext>
            </a:extLst>
          </p:cNvPr>
          <p:cNvSpPr/>
          <p:nvPr/>
        </p:nvSpPr>
        <p:spPr>
          <a:xfrm>
            <a:off x="530941" y="3034655"/>
            <a:ext cx="81085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 vieren de bevrijding van de nazi’s in Nederland ieder jaar op </a:t>
            </a:r>
            <a:r>
              <a:rPr lang="nl-NL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_____</a:t>
            </a:r>
            <a:r>
              <a:rPr lang="nl-N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3" name="Tekstvak 3">
            <a:extLst>
              <a:ext uri="{FF2B5EF4-FFF2-40B4-BE49-F238E27FC236}">
                <a16:creationId xmlns:a16="http://schemas.microsoft.com/office/drawing/2014/main" id="{AB7521BE-379E-100A-1F4B-0ADB3F342E1A}"/>
              </a:ext>
            </a:extLst>
          </p:cNvPr>
          <p:cNvSpPr txBox="1"/>
          <p:nvPr/>
        </p:nvSpPr>
        <p:spPr>
          <a:xfrm>
            <a:off x="530941" y="2219039"/>
            <a:ext cx="27270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4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VRAAG 11</a:t>
            </a:r>
          </a:p>
        </p:txBody>
      </p:sp>
    </p:spTree>
    <p:extLst>
      <p:ext uri="{BB962C8B-B14F-4D97-AF65-F5344CB8AC3E}">
        <p14:creationId xmlns:p14="http://schemas.microsoft.com/office/powerpoint/2010/main" val="180560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B975BD72-F11F-8945-BC62-56D997C0F6EA}"/>
              </a:ext>
            </a:extLst>
          </p:cNvPr>
          <p:cNvSpPr/>
          <p:nvPr/>
        </p:nvSpPr>
        <p:spPr>
          <a:xfrm>
            <a:off x="530941" y="3034655"/>
            <a:ext cx="87917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 veel plekken in het land kun je die dag de vrijheid vieren op een gratis </a:t>
            </a:r>
            <a:r>
              <a:rPr lang="nl-NL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bevrijdings</a:t>
            </a:r>
            <a:r>
              <a:rPr lang="nl-NL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______</a:t>
            </a:r>
            <a:r>
              <a:rPr lang="nl-N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3" name="Tekstvak 3">
            <a:extLst>
              <a:ext uri="{FF2B5EF4-FFF2-40B4-BE49-F238E27FC236}">
                <a16:creationId xmlns:a16="http://schemas.microsoft.com/office/drawing/2014/main" id="{30332297-487F-B402-D8AC-EB1050DCC0C5}"/>
              </a:ext>
            </a:extLst>
          </p:cNvPr>
          <p:cNvSpPr txBox="1"/>
          <p:nvPr/>
        </p:nvSpPr>
        <p:spPr>
          <a:xfrm>
            <a:off x="530941" y="2219039"/>
            <a:ext cx="27270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4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VRAAG 12</a:t>
            </a:r>
          </a:p>
        </p:txBody>
      </p:sp>
    </p:spTree>
    <p:extLst>
      <p:ext uri="{BB962C8B-B14F-4D97-AF65-F5344CB8AC3E}">
        <p14:creationId xmlns:p14="http://schemas.microsoft.com/office/powerpoint/2010/main" val="152945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9"/>
          <p:cNvSpPr txBox="1"/>
          <p:nvPr/>
        </p:nvSpPr>
        <p:spPr>
          <a:xfrm>
            <a:off x="1140269" y="2032727"/>
            <a:ext cx="5304073" cy="766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-NL" sz="5400" b="1">
                <a:solidFill>
                  <a:srgbClr val="233F92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Volg jij ons al?</a:t>
            </a:r>
            <a:endParaRPr sz="5400" b="1">
              <a:solidFill>
                <a:srgbClr val="233F92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pic>
        <p:nvPicPr>
          <p:cNvPr id="124" name="Google Shape;124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7280" y="6752590"/>
            <a:ext cx="4249641" cy="56341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10" descr="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10050" t="42953" r="59164" b="21209"/>
          <a:stretch/>
        </p:blipFill>
        <p:spPr>
          <a:xfrm>
            <a:off x="1026367" y="3054220"/>
            <a:ext cx="3153747" cy="2065176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0"/>
          <p:cNvSpPr txBox="1"/>
          <p:nvPr/>
        </p:nvSpPr>
        <p:spPr>
          <a:xfrm>
            <a:off x="1140269" y="2032727"/>
            <a:ext cx="5304073" cy="766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-NL" sz="5400" b="1">
                <a:solidFill>
                  <a:srgbClr val="233F92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Volg jij ons al?</a:t>
            </a:r>
            <a:endParaRPr sz="5400" b="1">
              <a:solidFill>
                <a:srgbClr val="233F92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pic>
        <p:nvPicPr>
          <p:cNvPr id="131" name="Google Shape;131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7280" y="864974"/>
            <a:ext cx="4249641" cy="56341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50FCD4B4-BC49-114F-8EAF-997963050357}"/>
              </a:ext>
            </a:extLst>
          </p:cNvPr>
          <p:cNvSpPr/>
          <p:nvPr/>
        </p:nvSpPr>
        <p:spPr>
          <a:xfrm>
            <a:off x="530941" y="3093650"/>
            <a:ext cx="97044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Volgens de voormalig Amerikaanse president ______</a:t>
            </a:r>
            <a:r>
              <a:rPr lang="nl-NL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zou iedereen op de wereld, waar dan ook, vier vrijheden (Four Freedoms) moeten hebben.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DC28E5E-59AE-1743-BC07-9E03A280813B}"/>
              </a:ext>
            </a:extLst>
          </p:cNvPr>
          <p:cNvSpPr txBox="1"/>
          <p:nvPr/>
        </p:nvSpPr>
        <p:spPr>
          <a:xfrm>
            <a:off x="530941" y="2219039"/>
            <a:ext cx="24160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4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VRAAG 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50FCD4B4-BC49-114F-8EAF-997963050357}"/>
              </a:ext>
            </a:extLst>
          </p:cNvPr>
          <p:cNvSpPr/>
          <p:nvPr/>
        </p:nvSpPr>
        <p:spPr>
          <a:xfrm>
            <a:off x="530941" y="3093650"/>
            <a:ext cx="97044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Ten eerste zou iedereen vrij moeten zijn zich uit te spreken. Dit noemen we de vrijheid van </a:t>
            </a:r>
            <a:r>
              <a:rPr lang="nl-NL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______</a:t>
            </a:r>
            <a:r>
              <a:rPr lang="nl-N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5" name="Tekstvak 3">
            <a:extLst>
              <a:ext uri="{FF2B5EF4-FFF2-40B4-BE49-F238E27FC236}">
                <a16:creationId xmlns:a16="http://schemas.microsoft.com/office/drawing/2014/main" id="{FD8F40A2-601F-16A6-CC10-C4CF98FF6CD9}"/>
              </a:ext>
            </a:extLst>
          </p:cNvPr>
          <p:cNvSpPr txBox="1"/>
          <p:nvPr/>
        </p:nvSpPr>
        <p:spPr>
          <a:xfrm>
            <a:off x="530941" y="2219039"/>
            <a:ext cx="24160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4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VRAAG 2</a:t>
            </a:r>
          </a:p>
        </p:txBody>
      </p:sp>
    </p:spTree>
    <p:extLst>
      <p:ext uri="{BB962C8B-B14F-4D97-AF65-F5344CB8AC3E}">
        <p14:creationId xmlns:p14="http://schemas.microsoft.com/office/powerpoint/2010/main" val="261735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50FCD4B4-BC49-114F-8EAF-997963050357}"/>
              </a:ext>
            </a:extLst>
          </p:cNvPr>
          <p:cNvSpPr/>
          <p:nvPr/>
        </p:nvSpPr>
        <p:spPr>
          <a:xfrm>
            <a:off x="530942" y="3093650"/>
            <a:ext cx="87602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Ten tweede is het belangrijk dat iedereen in vrijheid op diens eigen manier God kan aanbidden. </a:t>
            </a:r>
          </a:p>
          <a:p>
            <a:r>
              <a:rPr lang="nl-N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 is de vrijheid van </a:t>
            </a:r>
            <a:r>
              <a:rPr lang="nl-NL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______</a:t>
            </a:r>
            <a:r>
              <a:rPr lang="nl-N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3" name="Tekstvak 3">
            <a:extLst>
              <a:ext uri="{FF2B5EF4-FFF2-40B4-BE49-F238E27FC236}">
                <a16:creationId xmlns:a16="http://schemas.microsoft.com/office/drawing/2014/main" id="{6E1D5FC2-CB28-D438-7554-BC6A80843413}"/>
              </a:ext>
            </a:extLst>
          </p:cNvPr>
          <p:cNvSpPr txBox="1"/>
          <p:nvPr/>
        </p:nvSpPr>
        <p:spPr>
          <a:xfrm>
            <a:off x="530941" y="2219039"/>
            <a:ext cx="24160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4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VRAAG 3</a:t>
            </a:r>
          </a:p>
        </p:txBody>
      </p:sp>
    </p:spTree>
    <p:extLst>
      <p:ext uri="{BB962C8B-B14F-4D97-AF65-F5344CB8AC3E}">
        <p14:creationId xmlns:p14="http://schemas.microsoft.com/office/powerpoint/2010/main" val="2688712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50FCD4B4-BC49-114F-8EAF-997963050357}"/>
              </a:ext>
            </a:extLst>
          </p:cNvPr>
          <p:cNvSpPr/>
          <p:nvPr/>
        </p:nvSpPr>
        <p:spPr>
          <a:xfrm>
            <a:off x="530941" y="3093650"/>
            <a:ext cx="97044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Ten derde zouden mensen niets te kort moeten komen om te leven. Dat noemen we de vrijwaring van </a:t>
            </a:r>
            <a:r>
              <a:rPr lang="nl-NL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______</a:t>
            </a:r>
            <a:r>
              <a:rPr lang="nl-N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3" name="Tekstvak 3">
            <a:extLst>
              <a:ext uri="{FF2B5EF4-FFF2-40B4-BE49-F238E27FC236}">
                <a16:creationId xmlns:a16="http://schemas.microsoft.com/office/drawing/2014/main" id="{99E04601-2175-A74B-D545-F758AA3C0605}"/>
              </a:ext>
            </a:extLst>
          </p:cNvPr>
          <p:cNvSpPr txBox="1"/>
          <p:nvPr/>
        </p:nvSpPr>
        <p:spPr>
          <a:xfrm>
            <a:off x="530941" y="2219039"/>
            <a:ext cx="24160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4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VRAAG 4</a:t>
            </a:r>
          </a:p>
        </p:txBody>
      </p:sp>
    </p:spTree>
    <p:extLst>
      <p:ext uri="{BB962C8B-B14F-4D97-AF65-F5344CB8AC3E}">
        <p14:creationId xmlns:p14="http://schemas.microsoft.com/office/powerpoint/2010/main" val="2024566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50FCD4B4-BC49-114F-8EAF-997963050357}"/>
              </a:ext>
            </a:extLst>
          </p:cNvPr>
          <p:cNvSpPr/>
          <p:nvPr/>
        </p:nvSpPr>
        <p:spPr>
          <a:xfrm>
            <a:off x="530941" y="3093650"/>
            <a:ext cx="97044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Als laatste zou iedereen zich veilig moeten voelen om vrij te kunnen zijn. Dat noemen van de vrijwaring van </a:t>
            </a:r>
            <a:r>
              <a:rPr lang="nl-NL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______</a:t>
            </a:r>
            <a:r>
              <a:rPr lang="nl-N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3" name="Tekstvak 3">
            <a:extLst>
              <a:ext uri="{FF2B5EF4-FFF2-40B4-BE49-F238E27FC236}">
                <a16:creationId xmlns:a16="http://schemas.microsoft.com/office/drawing/2014/main" id="{965EC70B-90D4-1C7D-DFF0-608E9AB29854}"/>
              </a:ext>
            </a:extLst>
          </p:cNvPr>
          <p:cNvSpPr txBox="1"/>
          <p:nvPr/>
        </p:nvSpPr>
        <p:spPr>
          <a:xfrm>
            <a:off x="530941" y="2219039"/>
            <a:ext cx="24160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4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VRAAG 5</a:t>
            </a:r>
          </a:p>
        </p:txBody>
      </p:sp>
    </p:spTree>
    <p:extLst>
      <p:ext uri="{BB962C8B-B14F-4D97-AF65-F5344CB8AC3E}">
        <p14:creationId xmlns:p14="http://schemas.microsoft.com/office/powerpoint/2010/main" val="3775775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>
            <a:extLst>
              <a:ext uri="{FF2B5EF4-FFF2-40B4-BE49-F238E27FC236}">
                <a16:creationId xmlns:a16="http://schemas.microsoft.com/office/drawing/2014/main" id="{3D1F7806-0241-4B47-8E59-ED08636D523C}"/>
              </a:ext>
            </a:extLst>
          </p:cNvPr>
          <p:cNvSpPr/>
          <p:nvPr/>
        </p:nvSpPr>
        <p:spPr>
          <a:xfrm>
            <a:off x="530941" y="3024390"/>
            <a:ext cx="90229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vier vrijheden komen ook terug in de verschillende </a:t>
            </a:r>
            <a:r>
              <a:rPr lang="nl-NL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______</a:t>
            </a:r>
            <a:r>
              <a:rPr lang="nl-N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2" name="Tekstvak 3">
            <a:extLst>
              <a:ext uri="{FF2B5EF4-FFF2-40B4-BE49-F238E27FC236}">
                <a16:creationId xmlns:a16="http://schemas.microsoft.com/office/drawing/2014/main" id="{7975032D-F824-87FA-ED42-027454E54807}"/>
              </a:ext>
            </a:extLst>
          </p:cNvPr>
          <p:cNvSpPr txBox="1"/>
          <p:nvPr/>
        </p:nvSpPr>
        <p:spPr>
          <a:xfrm>
            <a:off x="530941" y="2219039"/>
            <a:ext cx="24160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4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VRAAG 6</a:t>
            </a:r>
          </a:p>
        </p:txBody>
      </p:sp>
    </p:spTree>
    <p:extLst>
      <p:ext uri="{BB962C8B-B14F-4D97-AF65-F5344CB8AC3E}">
        <p14:creationId xmlns:p14="http://schemas.microsoft.com/office/powerpoint/2010/main" val="26405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>
            <a:extLst>
              <a:ext uri="{FF2B5EF4-FFF2-40B4-BE49-F238E27FC236}">
                <a16:creationId xmlns:a16="http://schemas.microsoft.com/office/drawing/2014/main" id="{3D1F7806-0241-4B47-8E59-ED08636D523C}"/>
              </a:ext>
            </a:extLst>
          </p:cNvPr>
          <p:cNvSpPr/>
          <p:nvPr/>
        </p:nvSpPr>
        <p:spPr>
          <a:xfrm>
            <a:off x="530941" y="3024390"/>
            <a:ext cx="78352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Nederland is het recht op de verschillende vrijheden terug te vinden in de </a:t>
            </a:r>
            <a:r>
              <a:rPr lang="nl-NL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______</a:t>
            </a:r>
            <a:r>
              <a:rPr lang="nl-N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2" name="Tekstvak 3">
            <a:extLst>
              <a:ext uri="{FF2B5EF4-FFF2-40B4-BE49-F238E27FC236}">
                <a16:creationId xmlns:a16="http://schemas.microsoft.com/office/drawing/2014/main" id="{B403FA47-75FC-2BC0-F121-C282509C1EC0}"/>
              </a:ext>
            </a:extLst>
          </p:cNvPr>
          <p:cNvSpPr txBox="1"/>
          <p:nvPr/>
        </p:nvSpPr>
        <p:spPr>
          <a:xfrm>
            <a:off x="530941" y="2219039"/>
            <a:ext cx="24160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4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VRAAG 7</a:t>
            </a:r>
          </a:p>
        </p:txBody>
      </p:sp>
    </p:spTree>
    <p:extLst>
      <p:ext uri="{BB962C8B-B14F-4D97-AF65-F5344CB8AC3E}">
        <p14:creationId xmlns:p14="http://schemas.microsoft.com/office/powerpoint/2010/main" val="224629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>
            <a:extLst>
              <a:ext uri="{FF2B5EF4-FFF2-40B4-BE49-F238E27FC236}">
                <a16:creationId xmlns:a16="http://schemas.microsoft.com/office/drawing/2014/main" id="{3D1F7806-0241-4B47-8E59-ED08636D523C}"/>
              </a:ext>
            </a:extLst>
          </p:cNvPr>
          <p:cNvSpPr/>
          <p:nvPr/>
        </p:nvSpPr>
        <p:spPr>
          <a:xfrm>
            <a:off x="530941" y="3024390"/>
            <a:ext cx="846577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Zijn de vier vrijheden 80 jaar later nog steeds iets </a:t>
            </a:r>
            <a:br>
              <a:rPr lang="nl-N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nl-N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 na te streven? </a:t>
            </a:r>
            <a:r>
              <a:rPr lang="nl-NL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_____</a:t>
            </a:r>
            <a:endParaRPr lang="nl-NL" sz="4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ekstvak 3">
            <a:extLst>
              <a:ext uri="{FF2B5EF4-FFF2-40B4-BE49-F238E27FC236}">
                <a16:creationId xmlns:a16="http://schemas.microsoft.com/office/drawing/2014/main" id="{AF25BC70-D526-3FA3-927F-EE5498B4D943}"/>
              </a:ext>
            </a:extLst>
          </p:cNvPr>
          <p:cNvSpPr txBox="1"/>
          <p:nvPr/>
        </p:nvSpPr>
        <p:spPr>
          <a:xfrm>
            <a:off x="530941" y="2219039"/>
            <a:ext cx="24160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4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VRAAG 8</a:t>
            </a:r>
          </a:p>
        </p:txBody>
      </p:sp>
    </p:spTree>
    <p:extLst>
      <p:ext uri="{BB962C8B-B14F-4D97-AF65-F5344CB8AC3E}">
        <p14:creationId xmlns:p14="http://schemas.microsoft.com/office/powerpoint/2010/main" val="2499887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248</Words>
  <Application>Microsoft Macintosh PowerPoint</Application>
  <PresentationFormat>Breedbeeld</PresentationFormat>
  <Paragraphs>28</Paragraphs>
  <Slides>15</Slides>
  <Notes>15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15</vt:i4>
      </vt:variant>
    </vt:vector>
  </HeadingPairs>
  <TitlesOfParts>
    <vt:vector size="23" baseType="lpstr">
      <vt:lpstr>Open Sans Semibold</vt:lpstr>
      <vt:lpstr>Open Sans Semibold</vt:lpstr>
      <vt:lpstr>Open Sans ExtraBold</vt:lpstr>
      <vt:lpstr>Open Sans</vt:lpstr>
      <vt:lpstr>Calibri</vt:lpstr>
      <vt:lpstr>Open Sans ExtraBold</vt:lpstr>
      <vt:lpstr>Arial</vt:lpstr>
      <vt:lpstr>Office Theme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Tim de Leeuw</dc:creator>
  <cp:lastModifiedBy>Niels Dekker</cp:lastModifiedBy>
  <cp:revision>6</cp:revision>
  <dcterms:created xsi:type="dcterms:W3CDTF">2023-03-06T14:28:35Z</dcterms:created>
  <dcterms:modified xsi:type="dcterms:W3CDTF">2024-03-12T13:30:56Z</dcterms:modified>
</cp:coreProperties>
</file>